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8" r:id="rId8"/>
    <p:sldId id="269" r:id="rId9"/>
    <p:sldId id="281" r:id="rId10"/>
    <p:sldId id="270" r:id="rId11"/>
    <p:sldId id="261" r:id="rId12"/>
    <p:sldId id="263" r:id="rId13"/>
    <p:sldId id="262" r:id="rId14"/>
    <p:sldId id="264" r:id="rId15"/>
    <p:sldId id="282" r:id="rId16"/>
    <p:sldId id="278" r:id="rId17"/>
    <p:sldId id="265" r:id="rId18"/>
    <p:sldId id="273" r:id="rId19"/>
    <p:sldId id="271" r:id="rId20"/>
    <p:sldId id="276" r:id="rId21"/>
    <p:sldId id="272" r:id="rId22"/>
    <p:sldId id="274" r:id="rId23"/>
    <p:sldId id="275" r:id="rId24"/>
    <p:sldId id="277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889A5-BDC3-4664-85CF-E3AE05ADB835}" type="datetimeFigureOut">
              <a:rPr lang="sr-Latn-CS" smtClean="0"/>
              <a:pPr/>
              <a:t>28.6.2024.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92938-588E-42A4-B725-8E330F6F66C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/>
              <a:t>ERASMUS+ PROJEKT</a:t>
            </a:r>
            <a:br>
              <a:rPr lang="hr-HR" b="1" dirty="0" smtClean="0"/>
            </a:br>
            <a:r>
              <a:rPr lang="hr-HR" b="1" dirty="0" err="1" smtClean="0"/>
              <a:t>Job</a:t>
            </a:r>
            <a:r>
              <a:rPr lang="hr-HR" b="1" dirty="0" smtClean="0"/>
              <a:t> </a:t>
            </a:r>
            <a:r>
              <a:rPr lang="hr-HR" b="1" dirty="0" err="1" smtClean="0"/>
              <a:t>shadowing</a:t>
            </a:r>
            <a:r>
              <a:rPr lang="hr-HR" b="1" dirty="0" smtClean="0"/>
              <a:t> u vrtiću </a:t>
            </a:r>
            <a:br>
              <a:rPr lang="hr-HR" b="1" dirty="0" smtClean="0"/>
            </a:br>
            <a:r>
              <a:rPr lang="hr-HR" b="1" dirty="0" err="1" smtClean="0"/>
              <a:t>Najdihojca</a:t>
            </a:r>
            <a:r>
              <a:rPr lang="hr-HR" b="1" dirty="0" smtClean="0"/>
              <a:t> </a:t>
            </a:r>
            <a:r>
              <a:rPr lang="hr-HR" b="1" dirty="0" smtClean="0"/>
              <a:t>u Ljubljani</a:t>
            </a:r>
            <a:endParaRPr lang="hr-H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3714752"/>
            <a:ext cx="6400800" cy="1281106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1"/>
                </a:solidFill>
              </a:rPr>
              <a:t>Odgojiteljice: Dora Viduka</a:t>
            </a:r>
          </a:p>
          <a:p>
            <a:r>
              <a:rPr lang="hr-HR" sz="2800" dirty="0" smtClean="0">
                <a:solidFill>
                  <a:schemeClr val="tx1"/>
                </a:solidFill>
              </a:rPr>
              <a:t>Stela Repeša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lnSpcReduction="10000"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Aktivnosti u organizaciji vrtića: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Izleti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Skijanje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Klizanje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Ljetovanje – plivanje</a:t>
            </a:r>
          </a:p>
          <a:p>
            <a:pPr marL="457200" indent="-457200" algn="just">
              <a:buFont typeface="+mj-lt"/>
              <a:buAutoNum type="arabicPeriod"/>
            </a:pPr>
            <a:endParaRPr lang="hr-HR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Izvanvrtićke aktivnosti sa stručnjacima: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Balet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Joga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Ples</a:t>
            </a:r>
          </a:p>
          <a:p>
            <a:pPr marL="457200" indent="-457200" algn="just">
              <a:buNone/>
            </a:pP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U sklopu vrtića – knjižnica, dvorana, soba za pečenje gline, šivaona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3. Vrtićka skupina “Mali Princ”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Odgojitelj: Matic Škulj + pomoćnik Irena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Vegeterijanska grupa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Broj djece: 21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Dob djece: od 3 do 6 godina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Nakon doručka – jutarnji krug (čitanje, pjesmice uz pratnju instrumenta, razgovor)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Svakodnevni boravak na vanjskom prostoru – dvorište u sklopu i izvan vrtića, park Tivoli i obližnji parkovi</a:t>
            </a:r>
          </a:p>
          <a:p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0515_085430.jpg"/>
          <p:cNvPicPr>
            <a:picLocks noChangeAspect="1"/>
          </p:cNvPicPr>
          <p:nvPr/>
        </p:nvPicPr>
        <p:blipFill>
          <a:blip r:embed="rId2" cstate="print"/>
          <a:srcRect l="20315" r="11648"/>
          <a:stretch>
            <a:fillRect/>
          </a:stretch>
        </p:blipFill>
        <p:spPr>
          <a:xfrm>
            <a:off x="214282" y="2571744"/>
            <a:ext cx="3214710" cy="2206561"/>
          </a:xfrm>
          <a:prstGeom prst="rect">
            <a:avLst/>
          </a:prstGeom>
        </p:spPr>
      </p:pic>
      <p:pic>
        <p:nvPicPr>
          <p:cNvPr id="4" name="Picture 3" descr="20240515_104029.jpg"/>
          <p:cNvPicPr>
            <a:picLocks noChangeAspect="1"/>
          </p:cNvPicPr>
          <p:nvPr/>
        </p:nvPicPr>
        <p:blipFill>
          <a:blip r:embed="rId3" cstate="print"/>
          <a:srcRect t="11429" r="40181"/>
          <a:stretch>
            <a:fillRect/>
          </a:stretch>
        </p:blipFill>
        <p:spPr>
          <a:xfrm>
            <a:off x="214282" y="214290"/>
            <a:ext cx="3202723" cy="2214579"/>
          </a:xfrm>
          <a:prstGeom prst="rect">
            <a:avLst/>
          </a:prstGeom>
        </p:spPr>
      </p:pic>
      <p:pic>
        <p:nvPicPr>
          <p:cNvPr id="5" name="Picture 4" descr="20240514_112901 (1).jpg"/>
          <p:cNvPicPr>
            <a:picLocks noChangeAspect="1"/>
          </p:cNvPicPr>
          <p:nvPr/>
        </p:nvPicPr>
        <p:blipFill>
          <a:blip r:embed="rId4" cstate="print"/>
          <a:srcRect l="24605" t="24368" r="12190"/>
          <a:stretch>
            <a:fillRect/>
          </a:stretch>
        </p:blipFill>
        <p:spPr>
          <a:xfrm>
            <a:off x="214282" y="5000636"/>
            <a:ext cx="3323726" cy="1857364"/>
          </a:xfrm>
          <a:prstGeom prst="rect">
            <a:avLst/>
          </a:prstGeom>
        </p:spPr>
      </p:pic>
      <p:pic>
        <p:nvPicPr>
          <p:cNvPr id="6" name="Picture 5" descr="20240515_085453 (1).jpg"/>
          <p:cNvPicPr>
            <a:picLocks noChangeAspect="1"/>
          </p:cNvPicPr>
          <p:nvPr/>
        </p:nvPicPr>
        <p:blipFill>
          <a:blip r:embed="rId5" cstate="print"/>
          <a:srcRect l="25621" r="10045"/>
          <a:stretch>
            <a:fillRect/>
          </a:stretch>
        </p:blipFill>
        <p:spPr>
          <a:xfrm rot="5400000">
            <a:off x="3715500" y="3571120"/>
            <a:ext cx="3643313" cy="2644694"/>
          </a:xfrm>
          <a:prstGeom prst="rect">
            <a:avLst/>
          </a:prstGeom>
        </p:spPr>
      </p:pic>
      <p:pic>
        <p:nvPicPr>
          <p:cNvPr id="7" name="Picture 6" descr="20240515_093915.jpg"/>
          <p:cNvPicPr>
            <a:picLocks noChangeAspect="1"/>
          </p:cNvPicPr>
          <p:nvPr/>
        </p:nvPicPr>
        <p:blipFill>
          <a:blip r:embed="rId6" cstate="print"/>
          <a:srcRect l="30023" r="2257"/>
          <a:stretch>
            <a:fillRect/>
          </a:stretch>
        </p:blipFill>
        <p:spPr>
          <a:xfrm>
            <a:off x="4214810" y="214290"/>
            <a:ext cx="3857652" cy="2660270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4857752" y="3929066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miley Face 8"/>
          <p:cNvSpPr/>
          <p:nvPr/>
        </p:nvSpPr>
        <p:spPr>
          <a:xfrm>
            <a:off x="4143372" y="371475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miley Face 9"/>
          <p:cNvSpPr/>
          <p:nvPr/>
        </p:nvSpPr>
        <p:spPr>
          <a:xfrm>
            <a:off x="1714480" y="3071810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miley Face 10"/>
          <p:cNvSpPr/>
          <p:nvPr/>
        </p:nvSpPr>
        <p:spPr>
          <a:xfrm>
            <a:off x="642910" y="3571876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miley Face 11"/>
          <p:cNvSpPr/>
          <p:nvPr/>
        </p:nvSpPr>
        <p:spPr>
          <a:xfrm>
            <a:off x="1857356" y="585789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miley Face 12"/>
          <p:cNvSpPr/>
          <p:nvPr/>
        </p:nvSpPr>
        <p:spPr>
          <a:xfrm>
            <a:off x="1500166" y="550070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miley Face 13"/>
          <p:cNvSpPr/>
          <p:nvPr/>
        </p:nvSpPr>
        <p:spPr>
          <a:xfrm>
            <a:off x="2143108" y="550070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miley Face 14"/>
          <p:cNvSpPr/>
          <p:nvPr/>
        </p:nvSpPr>
        <p:spPr>
          <a:xfrm>
            <a:off x="857224" y="5572140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miley Face 15"/>
          <p:cNvSpPr/>
          <p:nvPr/>
        </p:nvSpPr>
        <p:spPr>
          <a:xfrm>
            <a:off x="2928926" y="5429264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miley Face 16"/>
          <p:cNvSpPr/>
          <p:nvPr/>
        </p:nvSpPr>
        <p:spPr>
          <a:xfrm>
            <a:off x="2571736" y="5357826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miley Face 17"/>
          <p:cNvSpPr/>
          <p:nvPr/>
        </p:nvSpPr>
        <p:spPr>
          <a:xfrm>
            <a:off x="2000232" y="514351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Smiley Face 18"/>
          <p:cNvSpPr/>
          <p:nvPr/>
        </p:nvSpPr>
        <p:spPr>
          <a:xfrm>
            <a:off x="2285984" y="5214950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Smiley Face 19"/>
          <p:cNvSpPr/>
          <p:nvPr/>
        </p:nvSpPr>
        <p:spPr>
          <a:xfrm>
            <a:off x="1714480" y="5357826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Smiley Face 20"/>
          <p:cNvSpPr/>
          <p:nvPr/>
        </p:nvSpPr>
        <p:spPr>
          <a:xfrm>
            <a:off x="1928794" y="85723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miley Face 21"/>
          <p:cNvSpPr/>
          <p:nvPr/>
        </p:nvSpPr>
        <p:spPr>
          <a:xfrm>
            <a:off x="1571604" y="85723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miley Face 22"/>
          <p:cNvSpPr/>
          <p:nvPr/>
        </p:nvSpPr>
        <p:spPr>
          <a:xfrm>
            <a:off x="5429256" y="2143116"/>
            <a:ext cx="357190" cy="35719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05-27 at 14.32.03 (5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2928940" cy="3905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WhatsApp Image 2024-05-27 at 14.32.03 (57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3571876"/>
            <a:ext cx="5000660" cy="310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WhatsApp Image 2024-05-27 at 14.32.03 (50).jpeg"/>
          <p:cNvPicPr>
            <a:picLocks noChangeAspect="1"/>
          </p:cNvPicPr>
          <p:nvPr/>
        </p:nvPicPr>
        <p:blipFill>
          <a:blip r:embed="rId4"/>
          <a:srcRect t="28125"/>
          <a:stretch>
            <a:fillRect/>
          </a:stretch>
        </p:blipFill>
        <p:spPr>
          <a:xfrm>
            <a:off x="4500562" y="285728"/>
            <a:ext cx="3578104" cy="307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4. Jaslička skupina “Hruške”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Odgojiteljica: Marjetka Perc + pomoćnik Florijana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Broj djece: 14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Dob djece: od 11 mjeseci do 3 godine 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Upisi su mogući kroz cijelu godinu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Doručak do 9h, a ručak u 11:30h</a:t>
            </a:r>
          </a:p>
          <a:p>
            <a:pPr>
              <a:buNone/>
            </a:pP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20240516_095640 (1).jpg"/>
          <p:cNvPicPr>
            <a:picLocks noChangeAspect="1"/>
          </p:cNvPicPr>
          <p:nvPr/>
        </p:nvPicPr>
        <p:blipFill>
          <a:blip r:embed="rId2" cstate="print"/>
          <a:srcRect l="18750" r="30309"/>
          <a:stretch>
            <a:fillRect/>
          </a:stretch>
        </p:blipFill>
        <p:spPr>
          <a:xfrm rot="5400000">
            <a:off x="5347415" y="3115261"/>
            <a:ext cx="3681728" cy="3375170"/>
          </a:xfrm>
          <a:prstGeom prst="rect">
            <a:avLst/>
          </a:prstGeom>
        </p:spPr>
      </p:pic>
      <p:pic>
        <p:nvPicPr>
          <p:cNvPr id="5" name="Picture 4" descr="20240516_110658.jpg"/>
          <p:cNvPicPr>
            <a:picLocks noChangeAspect="1"/>
          </p:cNvPicPr>
          <p:nvPr/>
        </p:nvPicPr>
        <p:blipFill>
          <a:blip r:embed="rId3" cstate="print"/>
          <a:srcRect l="9375" t="4831"/>
          <a:stretch>
            <a:fillRect/>
          </a:stretch>
        </p:blipFill>
        <p:spPr>
          <a:xfrm>
            <a:off x="214282" y="4143380"/>
            <a:ext cx="5106818" cy="2504455"/>
          </a:xfrm>
          <a:prstGeom prst="rect">
            <a:avLst/>
          </a:prstGeom>
        </p:spPr>
      </p:pic>
      <p:sp>
        <p:nvSpPr>
          <p:cNvPr id="6" name="Smiley Face 5"/>
          <p:cNvSpPr/>
          <p:nvPr/>
        </p:nvSpPr>
        <p:spPr>
          <a:xfrm>
            <a:off x="5786446" y="4714884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miley Face 6"/>
          <p:cNvSpPr/>
          <p:nvPr/>
        </p:nvSpPr>
        <p:spPr>
          <a:xfrm>
            <a:off x="7358082" y="5000636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miley Face 7"/>
          <p:cNvSpPr/>
          <p:nvPr/>
        </p:nvSpPr>
        <p:spPr>
          <a:xfrm>
            <a:off x="8072462" y="4714884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miley Face 8"/>
          <p:cNvSpPr/>
          <p:nvPr/>
        </p:nvSpPr>
        <p:spPr>
          <a:xfrm>
            <a:off x="7858148" y="4429132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miley Face 9"/>
          <p:cNvSpPr/>
          <p:nvPr/>
        </p:nvSpPr>
        <p:spPr>
          <a:xfrm>
            <a:off x="7786710" y="4143380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miley Face 10"/>
          <p:cNvSpPr/>
          <p:nvPr/>
        </p:nvSpPr>
        <p:spPr>
          <a:xfrm>
            <a:off x="6286512" y="4214818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miley Face 11"/>
          <p:cNvSpPr/>
          <p:nvPr/>
        </p:nvSpPr>
        <p:spPr>
          <a:xfrm>
            <a:off x="7715272" y="3857628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4525963"/>
          </a:xfrm>
        </p:spPr>
        <p:txBody>
          <a:bodyPr/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Aktivnosti: pjevanje i slušanje pjesmica uz pratnju instrumenta, kazališna predstava, dvorana, slobodna igra, svakodnevni boravak na svježem zraku (“autobus” za nehodače)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Brisanje lica i ruku mokrim krpicama; tute za djecu s pelenama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Piće iz čaša kada im odgojitelji ponude</a:t>
            </a:r>
          </a:p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Djeca ne spavaju u pidžamama</a:t>
            </a:r>
          </a:p>
          <a:p>
            <a:endParaRPr lang="hr-HR" dirty="0"/>
          </a:p>
        </p:txBody>
      </p:sp>
      <p:pic>
        <p:nvPicPr>
          <p:cNvPr id="8" name="Picture 7" descr="20240517_092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929066"/>
            <a:ext cx="4999983" cy="2334992"/>
          </a:xfrm>
          <a:prstGeom prst="rect">
            <a:avLst/>
          </a:prstGeom>
        </p:spPr>
      </p:pic>
      <p:pic>
        <p:nvPicPr>
          <p:cNvPr id="12" name="Picture 11" descr="20240516_110052.jpg"/>
          <p:cNvPicPr>
            <a:picLocks noChangeAspect="1"/>
          </p:cNvPicPr>
          <p:nvPr/>
        </p:nvPicPr>
        <p:blipFill>
          <a:blip r:embed="rId3" cstate="print"/>
          <a:srcRect l="21418" r="28575"/>
          <a:stretch>
            <a:fillRect/>
          </a:stretch>
        </p:blipFill>
        <p:spPr>
          <a:xfrm rot="5400000">
            <a:off x="5775215" y="3868859"/>
            <a:ext cx="2500330" cy="2334992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6572264" y="428625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miley Face 5"/>
          <p:cNvSpPr/>
          <p:nvPr/>
        </p:nvSpPr>
        <p:spPr>
          <a:xfrm>
            <a:off x="7215206" y="4572008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miley Face 6"/>
          <p:cNvSpPr/>
          <p:nvPr/>
        </p:nvSpPr>
        <p:spPr>
          <a:xfrm>
            <a:off x="6500826" y="485776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miley Face 8"/>
          <p:cNvSpPr/>
          <p:nvPr/>
        </p:nvSpPr>
        <p:spPr>
          <a:xfrm>
            <a:off x="6286512" y="4786322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miley Face 9"/>
          <p:cNvSpPr/>
          <p:nvPr/>
        </p:nvSpPr>
        <p:spPr>
          <a:xfrm>
            <a:off x="2285984" y="5072074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miley Face 10"/>
          <p:cNvSpPr/>
          <p:nvPr/>
        </p:nvSpPr>
        <p:spPr>
          <a:xfrm>
            <a:off x="7858148" y="4357694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miley Face 12"/>
          <p:cNvSpPr/>
          <p:nvPr/>
        </p:nvSpPr>
        <p:spPr>
          <a:xfrm>
            <a:off x="7786710" y="414338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miley Face 13"/>
          <p:cNvSpPr/>
          <p:nvPr/>
        </p:nvSpPr>
        <p:spPr>
          <a:xfrm>
            <a:off x="3286116" y="485776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40516_093150 (1).jpg"/>
          <p:cNvPicPr>
            <a:picLocks noChangeAspect="1"/>
          </p:cNvPicPr>
          <p:nvPr/>
        </p:nvPicPr>
        <p:blipFill>
          <a:blip r:embed="rId2" cstate="print"/>
          <a:srcRect l="24077" r="18772"/>
          <a:stretch>
            <a:fillRect/>
          </a:stretch>
        </p:blipFill>
        <p:spPr>
          <a:xfrm rot="5400000">
            <a:off x="6311000" y="4047454"/>
            <a:ext cx="2857520" cy="2334992"/>
          </a:xfrm>
          <a:prstGeom prst="rect">
            <a:avLst/>
          </a:prstGeom>
        </p:spPr>
      </p:pic>
      <p:pic>
        <p:nvPicPr>
          <p:cNvPr id="7" name="Picture 6" descr="20240516_113837.jpg"/>
          <p:cNvPicPr>
            <a:picLocks noChangeAspect="1"/>
          </p:cNvPicPr>
          <p:nvPr/>
        </p:nvPicPr>
        <p:blipFill>
          <a:blip r:embed="rId3" cstate="print"/>
          <a:srcRect l="5002" t="16213" r="24989"/>
          <a:stretch>
            <a:fillRect/>
          </a:stretch>
        </p:blipFill>
        <p:spPr>
          <a:xfrm>
            <a:off x="214282" y="4572008"/>
            <a:ext cx="3500462" cy="1956430"/>
          </a:xfrm>
          <a:prstGeom prst="rect">
            <a:avLst/>
          </a:prstGeom>
        </p:spPr>
      </p:pic>
      <p:pic>
        <p:nvPicPr>
          <p:cNvPr id="8" name="Picture 7" descr="20240517_091228.jpg"/>
          <p:cNvPicPr>
            <a:picLocks noChangeAspect="1"/>
          </p:cNvPicPr>
          <p:nvPr/>
        </p:nvPicPr>
        <p:blipFill>
          <a:blip r:embed="rId4" cstate="print"/>
          <a:srcRect l="10001" t="13763" r="19989"/>
          <a:stretch>
            <a:fillRect/>
          </a:stretch>
        </p:blipFill>
        <p:spPr>
          <a:xfrm>
            <a:off x="214282" y="2285992"/>
            <a:ext cx="3500462" cy="2013620"/>
          </a:xfrm>
          <a:prstGeom prst="rect">
            <a:avLst/>
          </a:prstGeom>
        </p:spPr>
      </p:pic>
      <p:pic>
        <p:nvPicPr>
          <p:cNvPr id="9" name="Picture 8" descr="20240517_092947 (1).jpg"/>
          <p:cNvPicPr>
            <a:picLocks noChangeAspect="1"/>
          </p:cNvPicPr>
          <p:nvPr/>
        </p:nvPicPr>
        <p:blipFill>
          <a:blip r:embed="rId5" cstate="print"/>
          <a:srcRect l="10001" t="17395" r="34277"/>
          <a:stretch>
            <a:fillRect/>
          </a:stretch>
        </p:blipFill>
        <p:spPr>
          <a:xfrm rot="5400000">
            <a:off x="3595681" y="3262311"/>
            <a:ext cx="3095646" cy="2143140"/>
          </a:xfrm>
          <a:prstGeom prst="rect">
            <a:avLst/>
          </a:prstGeom>
        </p:spPr>
      </p:pic>
      <p:pic>
        <p:nvPicPr>
          <p:cNvPr id="10" name="Picture 9" descr="20240516_085849 (1).jpg"/>
          <p:cNvPicPr>
            <a:picLocks noChangeAspect="1"/>
          </p:cNvPicPr>
          <p:nvPr/>
        </p:nvPicPr>
        <p:blipFill>
          <a:blip r:embed="rId6" cstate="print"/>
          <a:srcRect l="20504" r="16631"/>
          <a:stretch>
            <a:fillRect/>
          </a:stretch>
        </p:blipFill>
        <p:spPr>
          <a:xfrm rot="5400000">
            <a:off x="6168124" y="618430"/>
            <a:ext cx="3143272" cy="2334992"/>
          </a:xfrm>
          <a:prstGeom prst="rect">
            <a:avLst/>
          </a:prstGeom>
        </p:spPr>
      </p:pic>
      <p:pic>
        <p:nvPicPr>
          <p:cNvPr id="11" name="Picture 10" descr="20240516_101601.jpg"/>
          <p:cNvPicPr>
            <a:picLocks noChangeAspect="1"/>
          </p:cNvPicPr>
          <p:nvPr/>
        </p:nvPicPr>
        <p:blipFill>
          <a:blip r:embed="rId7" cstate="print"/>
          <a:srcRect t="21721"/>
          <a:stretch>
            <a:fillRect/>
          </a:stretch>
        </p:blipFill>
        <p:spPr>
          <a:xfrm>
            <a:off x="214282" y="214290"/>
            <a:ext cx="4999983" cy="1827802"/>
          </a:xfrm>
          <a:prstGeom prst="rect">
            <a:avLst/>
          </a:prstGeom>
        </p:spPr>
      </p:pic>
      <p:sp>
        <p:nvSpPr>
          <p:cNvPr id="14" name="Smiley Face 13"/>
          <p:cNvSpPr/>
          <p:nvPr/>
        </p:nvSpPr>
        <p:spPr>
          <a:xfrm>
            <a:off x="3500430" y="2643182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miley Face 14"/>
          <p:cNvSpPr/>
          <p:nvPr/>
        </p:nvSpPr>
        <p:spPr>
          <a:xfrm>
            <a:off x="2285984" y="3500438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miley Face 15"/>
          <p:cNvSpPr/>
          <p:nvPr/>
        </p:nvSpPr>
        <p:spPr>
          <a:xfrm>
            <a:off x="4572000" y="1500174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miley Face 16"/>
          <p:cNvSpPr/>
          <p:nvPr/>
        </p:nvSpPr>
        <p:spPr>
          <a:xfrm>
            <a:off x="4143372" y="464344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miley Face 17"/>
          <p:cNvSpPr/>
          <p:nvPr/>
        </p:nvSpPr>
        <p:spPr>
          <a:xfrm>
            <a:off x="7358082" y="178592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Smiley Face 18"/>
          <p:cNvSpPr/>
          <p:nvPr/>
        </p:nvSpPr>
        <p:spPr>
          <a:xfrm>
            <a:off x="5214942" y="4714884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Smiley Face 19"/>
          <p:cNvSpPr/>
          <p:nvPr/>
        </p:nvSpPr>
        <p:spPr>
          <a:xfrm>
            <a:off x="2643174" y="485776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Smiley Face 20"/>
          <p:cNvSpPr/>
          <p:nvPr/>
        </p:nvSpPr>
        <p:spPr>
          <a:xfrm>
            <a:off x="1500166" y="6215082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miley Face 21"/>
          <p:cNvSpPr/>
          <p:nvPr/>
        </p:nvSpPr>
        <p:spPr>
          <a:xfrm>
            <a:off x="2000232" y="500063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miley Face 22"/>
          <p:cNvSpPr/>
          <p:nvPr/>
        </p:nvSpPr>
        <p:spPr>
          <a:xfrm>
            <a:off x="4786314" y="464344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miley Face 23"/>
          <p:cNvSpPr/>
          <p:nvPr/>
        </p:nvSpPr>
        <p:spPr>
          <a:xfrm>
            <a:off x="5786446" y="500063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miley Face 24"/>
          <p:cNvSpPr/>
          <p:nvPr/>
        </p:nvSpPr>
        <p:spPr>
          <a:xfrm>
            <a:off x="1928794" y="71435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Smiley Face 25"/>
          <p:cNvSpPr/>
          <p:nvPr/>
        </p:nvSpPr>
        <p:spPr>
          <a:xfrm>
            <a:off x="2428860" y="642918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Smiley Face 26"/>
          <p:cNvSpPr/>
          <p:nvPr/>
        </p:nvSpPr>
        <p:spPr>
          <a:xfrm>
            <a:off x="1714480" y="1000108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5. Putevima Ljubljane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Centar Ljubljane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WhatsApp Image 2024-05-27 at 14.32.03 (15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285992"/>
            <a:ext cx="2946800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WhatsApp Image 2024-05-27 at 14.32.03 (16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2285992"/>
            <a:ext cx="264320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WhatsApp Image 2024-05-27 at 14.32.03 (35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2285992"/>
            <a:ext cx="2944344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ZOO Ljubljana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WhatsApp Image 2024-05-27 at 14.32.03 (3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643050"/>
            <a:ext cx="2837295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hatsApp Image 2024-05-27 at 14.32.03 (29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1643050"/>
            <a:ext cx="2893240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0240513_150614.jpg"/>
          <p:cNvPicPr>
            <a:picLocks noChangeAspect="1"/>
          </p:cNvPicPr>
          <p:nvPr/>
        </p:nvPicPr>
        <p:blipFill>
          <a:blip r:embed="rId4" cstate="print"/>
          <a:srcRect r="5578"/>
          <a:stretch>
            <a:fillRect/>
          </a:stretch>
        </p:blipFill>
        <p:spPr>
          <a:xfrm>
            <a:off x="3071802" y="1643050"/>
            <a:ext cx="2928957" cy="385765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Ljubljanski grad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WhatsApp Image 2024-05-27 at 14.32.03 (4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00108"/>
            <a:ext cx="4000528" cy="533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hatsApp Image 2024-05-27 at 14.32.03 (4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14290"/>
            <a:ext cx="4071966" cy="542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1. Ljubljana, Slovenija</a:t>
            </a:r>
            <a:endParaRPr lang="hr-HR" b="1" dirty="0"/>
          </a:p>
        </p:txBody>
      </p:sp>
      <p:pic>
        <p:nvPicPr>
          <p:cNvPr id="3" name="Picture 2" descr="WhatsApp Image 2024-05-27 at 14.32.03 (3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736"/>
            <a:ext cx="3321849" cy="44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WhatsApp Image 2024-05-27 at 14.32.03 (3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428736"/>
            <a:ext cx="3321867" cy="442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05-27 at 14.32.03 (4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32486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WhatsApp Image 2024-05-27 at 14.32.03 (39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0"/>
            <a:ext cx="2732486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WhatsApp Image 2024-05-27 at 14.32.03 (38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0"/>
            <a:ext cx="2750345" cy="366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hatsApp Image 2024-05-27 at 14.32.03 (36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3786190"/>
            <a:ext cx="4786314" cy="291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Metelkova ulica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WhatsApp Image 2024-05-27 at 14.32.03 (7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928670"/>
            <a:ext cx="4071966" cy="233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hatsApp Image 2024-05-27 at 14.32.03 (10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571876"/>
            <a:ext cx="4190997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hatsApp Image 2024-05-27 at 14.32.03 (9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5728"/>
            <a:ext cx="4286247" cy="311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WhatsApp Image 2024-05-27 at 14.32.03 (8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3633790"/>
            <a:ext cx="4214842" cy="299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Muzej iluzija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WhatsApp Image 2024-05-27 at 14.32.03 (6).jpeg"/>
          <p:cNvPicPr>
            <a:picLocks noChangeAspect="1"/>
          </p:cNvPicPr>
          <p:nvPr/>
        </p:nvPicPr>
        <p:blipFill>
          <a:blip r:embed="rId2"/>
          <a:srcRect l="13559" r="13559"/>
          <a:stretch>
            <a:fillRect/>
          </a:stretch>
        </p:blipFill>
        <p:spPr>
          <a:xfrm>
            <a:off x="214282" y="1000108"/>
            <a:ext cx="3071834" cy="287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hatsApp Image 2024-05-27 at 14.32.03 (1).jpeg"/>
          <p:cNvPicPr>
            <a:picLocks noChangeAspect="1"/>
          </p:cNvPicPr>
          <p:nvPr/>
        </p:nvPicPr>
        <p:blipFill>
          <a:blip r:embed="rId3"/>
          <a:srcRect r="23404" b="2659"/>
          <a:stretch>
            <a:fillRect/>
          </a:stretch>
        </p:blipFill>
        <p:spPr>
          <a:xfrm>
            <a:off x="6429388" y="1000108"/>
            <a:ext cx="257176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20240515_160831.jpg"/>
          <p:cNvPicPr>
            <a:picLocks noChangeAspect="1"/>
          </p:cNvPicPr>
          <p:nvPr/>
        </p:nvPicPr>
        <p:blipFill>
          <a:blip r:embed="rId4" cstate="print"/>
          <a:srcRect l="12500" t="7989" r="21972"/>
          <a:stretch>
            <a:fillRect/>
          </a:stretch>
        </p:blipFill>
        <p:spPr>
          <a:xfrm rot="5400000">
            <a:off x="2678893" y="1750207"/>
            <a:ext cx="4357718" cy="2857520"/>
          </a:xfrm>
          <a:prstGeom prst="rect">
            <a:avLst/>
          </a:prstGeom>
        </p:spPr>
      </p:pic>
      <p:pic>
        <p:nvPicPr>
          <p:cNvPr id="7" name="Picture 6" descr="20240515_161228.jpg"/>
          <p:cNvPicPr>
            <a:picLocks noChangeAspect="1"/>
          </p:cNvPicPr>
          <p:nvPr/>
        </p:nvPicPr>
        <p:blipFill>
          <a:blip r:embed="rId5" cstate="print"/>
          <a:srcRect t="14063" b="9374"/>
          <a:stretch>
            <a:fillRect/>
          </a:stretch>
        </p:blipFill>
        <p:spPr>
          <a:xfrm>
            <a:off x="928662" y="4071942"/>
            <a:ext cx="1500198" cy="245951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Hrana in pijača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WhatsApp Image 2024-05-27 at 14.32.03 (45).jpeg"/>
          <p:cNvPicPr>
            <a:picLocks noChangeAspect="1"/>
          </p:cNvPicPr>
          <p:nvPr/>
        </p:nvPicPr>
        <p:blipFill>
          <a:blip r:embed="rId2"/>
          <a:srcRect t="15625" b="23958"/>
          <a:stretch>
            <a:fillRect/>
          </a:stretch>
        </p:blipFill>
        <p:spPr>
          <a:xfrm>
            <a:off x="214282" y="1214422"/>
            <a:ext cx="310383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hatsApp Image 2024-05-27 at 14.32.03 (44).jpeg"/>
          <p:cNvPicPr>
            <a:picLocks noChangeAspect="1"/>
          </p:cNvPicPr>
          <p:nvPr/>
        </p:nvPicPr>
        <p:blipFill>
          <a:blip r:embed="rId3"/>
          <a:srcRect t="21875"/>
          <a:stretch>
            <a:fillRect/>
          </a:stretch>
        </p:blipFill>
        <p:spPr>
          <a:xfrm>
            <a:off x="3929058" y="285728"/>
            <a:ext cx="3291855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WhatsApp Image 2024-05-27 at 14.32.03 (11).jpeg"/>
          <p:cNvPicPr>
            <a:picLocks noChangeAspect="1"/>
          </p:cNvPicPr>
          <p:nvPr/>
        </p:nvPicPr>
        <p:blipFill>
          <a:blip r:embed="rId4"/>
          <a:srcRect t="30208" b="8333"/>
          <a:stretch>
            <a:fillRect/>
          </a:stretch>
        </p:blipFill>
        <p:spPr>
          <a:xfrm>
            <a:off x="214282" y="3786190"/>
            <a:ext cx="3487119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WhatsApp Image 2024-05-27 at 14.32.03 (31).jpeg"/>
          <p:cNvPicPr>
            <a:picLocks noChangeAspect="1"/>
          </p:cNvPicPr>
          <p:nvPr/>
        </p:nvPicPr>
        <p:blipFill>
          <a:blip r:embed="rId5"/>
          <a:srcRect t="21875" b="29166"/>
          <a:stretch>
            <a:fillRect/>
          </a:stretch>
        </p:blipFill>
        <p:spPr>
          <a:xfrm>
            <a:off x="4286248" y="3857628"/>
            <a:ext cx="4357718" cy="284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05-27 at 14.32.03 (27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7752" cy="3643314"/>
          </a:xfrm>
          <a:prstGeom prst="rect">
            <a:avLst/>
          </a:prstGeom>
        </p:spPr>
      </p:pic>
      <p:pic>
        <p:nvPicPr>
          <p:cNvPr id="3" name="Picture 2" descr="WhatsApp Image 2024-05-27 at 14.32.03 (26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428604"/>
            <a:ext cx="4071934" cy="5429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429132"/>
            <a:ext cx="4143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 smtClean="0"/>
              <a:t>Hvala na pažnji! </a:t>
            </a:r>
            <a:r>
              <a:rPr lang="hr-HR" sz="4400" dirty="0" smtClean="0">
                <a:sym typeface="Wingdings" pitchFamily="2" charset="2"/>
              </a:rPr>
              <a:t></a:t>
            </a:r>
            <a:endParaRPr lang="hr-HR" sz="44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40512_214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14290"/>
            <a:ext cx="6715172" cy="3132101"/>
          </a:xfrm>
          <a:prstGeom prst="rect">
            <a:avLst/>
          </a:prstGeom>
        </p:spPr>
      </p:pic>
      <p:pic>
        <p:nvPicPr>
          <p:cNvPr id="5" name="Picture 4" descr="20240514_191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429000"/>
            <a:ext cx="6724863" cy="3136621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2. Vrtec Najdihojca – Enit Čenča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Tri objekta, drugi po redu u Ljubljani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12 grupa, preko 170 zaposlenih, preko 800 djece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Radno vrijeme – od 6:30 do 17:00h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Odgojitelj i pomoćnik + asistent po potrebi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Odgojitelj – završen fakultet; pomoćnik – srednja škola za odgojitelja; asistent – stručna osoba</a:t>
            </a:r>
          </a:p>
        </p:txBody>
      </p:sp>
      <p:pic>
        <p:nvPicPr>
          <p:cNvPr id="5" name="Picture 4" descr="WhatsApp Image 2024-05-27 at 14.32.03 (47).jpeg"/>
          <p:cNvPicPr>
            <a:picLocks noChangeAspect="1"/>
          </p:cNvPicPr>
          <p:nvPr/>
        </p:nvPicPr>
        <p:blipFill>
          <a:blip r:embed="rId2"/>
          <a:srcRect t="23958" b="18750"/>
          <a:stretch>
            <a:fillRect/>
          </a:stretch>
        </p:blipFill>
        <p:spPr>
          <a:xfrm>
            <a:off x="5429256" y="4000504"/>
            <a:ext cx="3429024" cy="2619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Djeca od 11 mjeseci do 6 godina (jako puno stranaca)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Boravak izvan vrtića u prirodi za svu djecu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Odlazak u školu – odluka roditelja; nema predškole niti testiranja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Odvojen vanjski prostor – vrtić/jaslice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Stručnjaci – borave u vrtiću za djecu s PP (nemaju zdravstvenog djelatnika); brinu samostalno o urednosti skupine</a:t>
            </a:r>
          </a:p>
          <a:p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20240513_094027.jpg"/>
          <p:cNvPicPr>
            <a:picLocks noChangeAspect="1"/>
          </p:cNvPicPr>
          <p:nvPr/>
        </p:nvPicPr>
        <p:blipFill>
          <a:blip r:embed="rId2" cstate="print"/>
          <a:srcRect l="24000" r="14667"/>
          <a:stretch>
            <a:fillRect/>
          </a:stretch>
        </p:blipFill>
        <p:spPr>
          <a:xfrm>
            <a:off x="214282" y="4000504"/>
            <a:ext cx="3286116" cy="2502101"/>
          </a:xfrm>
          <a:prstGeom prst="rect">
            <a:avLst/>
          </a:prstGeom>
        </p:spPr>
      </p:pic>
      <p:pic>
        <p:nvPicPr>
          <p:cNvPr id="5" name="Picture 4" descr="20240513_10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4000504"/>
            <a:ext cx="5357818" cy="250210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Doručak od 8:00 - 9:00h, a ručak od 11:30 - 12:30h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Spavanje od 12:00 do 14:00h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Dežurstvo – vrtić od 15:30h, </a:t>
            </a:r>
          </a:p>
          <a:p>
            <a:pPr algn="just">
              <a:buNone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	a jaslice od 16:00h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Aktivnosti na popodnevnom </a:t>
            </a:r>
          </a:p>
          <a:p>
            <a:pPr algn="just">
              <a:buNone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	odmoru – mirne igre i dvorana</a:t>
            </a:r>
          </a:p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Broj djece po skupinama – jaslice (od 12 do 15) i vrtić (od 21 do 25)</a:t>
            </a:r>
          </a:p>
          <a:p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20240513_094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4143380"/>
            <a:ext cx="5353974" cy="2500306"/>
          </a:xfrm>
          <a:prstGeom prst="rect">
            <a:avLst/>
          </a:prstGeom>
        </p:spPr>
      </p:pic>
      <p:pic>
        <p:nvPicPr>
          <p:cNvPr id="6" name="Picture 5" descr="20240513_100830.jpg"/>
          <p:cNvPicPr>
            <a:picLocks noChangeAspect="1"/>
          </p:cNvPicPr>
          <p:nvPr/>
        </p:nvPicPr>
        <p:blipFill>
          <a:blip r:embed="rId3" cstate="print"/>
          <a:srcRect r="30837" b="16714"/>
          <a:stretch>
            <a:fillRect/>
          </a:stretch>
        </p:blipFill>
        <p:spPr>
          <a:xfrm>
            <a:off x="4786314" y="1000108"/>
            <a:ext cx="3629058" cy="2040846"/>
          </a:xfrm>
          <a:prstGeom prst="rect">
            <a:avLst/>
          </a:prstGeom>
        </p:spPr>
      </p:pic>
      <p:pic>
        <p:nvPicPr>
          <p:cNvPr id="7" name="Picture 6" descr="20240513_095207.jpg"/>
          <p:cNvPicPr>
            <a:picLocks noChangeAspect="1"/>
          </p:cNvPicPr>
          <p:nvPr/>
        </p:nvPicPr>
        <p:blipFill>
          <a:blip r:embed="rId4" cstate="print"/>
          <a:srcRect l="8594" r="39062"/>
          <a:stretch>
            <a:fillRect/>
          </a:stretch>
        </p:blipFill>
        <p:spPr>
          <a:xfrm rot="5400000">
            <a:off x="650286" y="4278880"/>
            <a:ext cx="2513281" cy="2242281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4929190" y="1071546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EKO-kutak i sadnice: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20240513_095657.jpg"/>
          <p:cNvPicPr>
            <a:picLocks noChangeAspect="1"/>
          </p:cNvPicPr>
          <p:nvPr/>
        </p:nvPicPr>
        <p:blipFill>
          <a:blip r:embed="rId2" cstate="print"/>
          <a:srcRect l="20792" t="23676" r="18812"/>
          <a:stretch>
            <a:fillRect/>
          </a:stretch>
        </p:blipFill>
        <p:spPr>
          <a:xfrm>
            <a:off x="4357686" y="3714752"/>
            <a:ext cx="4357718" cy="2571744"/>
          </a:xfrm>
          <a:prstGeom prst="rect">
            <a:avLst/>
          </a:prstGeom>
        </p:spPr>
      </p:pic>
      <p:pic>
        <p:nvPicPr>
          <p:cNvPr id="5" name="Picture 4" descr="20240513_094650.jpg"/>
          <p:cNvPicPr>
            <a:picLocks noChangeAspect="1"/>
          </p:cNvPicPr>
          <p:nvPr/>
        </p:nvPicPr>
        <p:blipFill>
          <a:blip r:embed="rId3" cstate="print"/>
          <a:srcRect l="19586" r="24919"/>
          <a:stretch>
            <a:fillRect/>
          </a:stretch>
        </p:blipFill>
        <p:spPr>
          <a:xfrm>
            <a:off x="285720" y="3500438"/>
            <a:ext cx="3643338" cy="3065920"/>
          </a:xfrm>
          <a:prstGeom prst="rect">
            <a:avLst/>
          </a:prstGeom>
        </p:spPr>
      </p:pic>
      <p:pic>
        <p:nvPicPr>
          <p:cNvPr id="6" name="Picture 5" descr="20240513_094633.jpg"/>
          <p:cNvPicPr>
            <a:picLocks noChangeAspect="1"/>
          </p:cNvPicPr>
          <p:nvPr/>
        </p:nvPicPr>
        <p:blipFill>
          <a:blip r:embed="rId4" cstate="print"/>
          <a:srcRect t="4566" b="15534"/>
          <a:stretch>
            <a:fillRect/>
          </a:stretch>
        </p:blipFill>
        <p:spPr>
          <a:xfrm>
            <a:off x="1285852" y="857232"/>
            <a:ext cx="6700892" cy="2500330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643438" y="4000504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algn="just"/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Igre na otvorenom: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WhatsApp Image 2024-05-27 at 14.32.03 (49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251819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hatsApp Image 2024-05-27 at 14.32.03 (48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714488"/>
            <a:ext cx="2500330" cy="333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hatsApp Image 2024-05-27 at 14.32.03 (55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714488"/>
            <a:ext cx="2518189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miley Face 6"/>
          <p:cNvSpPr/>
          <p:nvPr/>
        </p:nvSpPr>
        <p:spPr>
          <a:xfrm>
            <a:off x="1285852" y="342900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miley Face 7"/>
          <p:cNvSpPr/>
          <p:nvPr/>
        </p:nvSpPr>
        <p:spPr>
          <a:xfrm>
            <a:off x="2143108" y="342900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miley Face 8"/>
          <p:cNvSpPr/>
          <p:nvPr/>
        </p:nvSpPr>
        <p:spPr>
          <a:xfrm>
            <a:off x="2500298" y="3357562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miley Face 9"/>
          <p:cNvSpPr/>
          <p:nvPr/>
        </p:nvSpPr>
        <p:spPr>
          <a:xfrm>
            <a:off x="928662" y="3429000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miley Face 10"/>
          <p:cNvSpPr/>
          <p:nvPr/>
        </p:nvSpPr>
        <p:spPr>
          <a:xfrm>
            <a:off x="7643834" y="357187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miley Face 11"/>
          <p:cNvSpPr/>
          <p:nvPr/>
        </p:nvSpPr>
        <p:spPr>
          <a:xfrm>
            <a:off x="7286644" y="357187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miley Face 12"/>
          <p:cNvSpPr/>
          <p:nvPr/>
        </p:nvSpPr>
        <p:spPr>
          <a:xfrm>
            <a:off x="6572264" y="357187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40515_102638.jpg"/>
          <p:cNvPicPr>
            <a:picLocks noChangeAspect="1"/>
          </p:cNvPicPr>
          <p:nvPr/>
        </p:nvPicPr>
        <p:blipFill>
          <a:blip r:embed="rId2" cstate="print"/>
          <a:srcRect t="12525"/>
          <a:stretch>
            <a:fillRect/>
          </a:stretch>
        </p:blipFill>
        <p:spPr>
          <a:xfrm>
            <a:off x="285720" y="4572008"/>
            <a:ext cx="4929222" cy="2013619"/>
          </a:xfrm>
          <a:prstGeom prst="rect">
            <a:avLst/>
          </a:prstGeom>
        </p:spPr>
      </p:pic>
      <p:pic>
        <p:nvPicPr>
          <p:cNvPr id="5" name="Picture 4" descr="20240515_10471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78495" y="2108059"/>
            <a:ext cx="5229653" cy="2442248"/>
          </a:xfrm>
          <a:prstGeom prst="rect">
            <a:avLst/>
          </a:prstGeom>
        </p:spPr>
      </p:pic>
      <p:pic>
        <p:nvPicPr>
          <p:cNvPr id="6" name="Picture 5" descr="20240514_104200 (1).jpg"/>
          <p:cNvPicPr>
            <a:picLocks noChangeAspect="1"/>
          </p:cNvPicPr>
          <p:nvPr/>
        </p:nvPicPr>
        <p:blipFill>
          <a:blip r:embed="rId4" cstate="print"/>
          <a:srcRect t="18620"/>
          <a:stretch>
            <a:fillRect/>
          </a:stretch>
        </p:blipFill>
        <p:spPr>
          <a:xfrm>
            <a:off x="285720" y="2500306"/>
            <a:ext cx="4929222" cy="1873319"/>
          </a:xfrm>
          <a:prstGeom prst="rect">
            <a:avLst/>
          </a:prstGeom>
        </p:spPr>
      </p:pic>
      <p:pic>
        <p:nvPicPr>
          <p:cNvPr id="7" name="Picture 6" descr="20240515_104134.jpg"/>
          <p:cNvPicPr>
            <a:picLocks noChangeAspect="1"/>
          </p:cNvPicPr>
          <p:nvPr/>
        </p:nvPicPr>
        <p:blipFill>
          <a:blip r:embed="rId5" cstate="print"/>
          <a:srcRect b="10002"/>
          <a:stretch>
            <a:fillRect/>
          </a:stretch>
        </p:blipFill>
        <p:spPr>
          <a:xfrm>
            <a:off x="285720" y="214290"/>
            <a:ext cx="4929222" cy="2071702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1857356" y="3786190"/>
            <a:ext cx="285752" cy="28575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miley Face 8"/>
          <p:cNvSpPr/>
          <p:nvPr/>
        </p:nvSpPr>
        <p:spPr>
          <a:xfrm>
            <a:off x="6858016" y="250030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miley Face 9"/>
          <p:cNvSpPr/>
          <p:nvPr/>
        </p:nvSpPr>
        <p:spPr>
          <a:xfrm>
            <a:off x="7358082" y="250030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miley Face 10"/>
          <p:cNvSpPr/>
          <p:nvPr/>
        </p:nvSpPr>
        <p:spPr>
          <a:xfrm>
            <a:off x="7072330" y="2428868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miley Face 11"/>
          <p:cNvSpPr/>
          <p:nvPr/>
        </p:nvSpPr>
        <p:spPr>
          <a:xfrm>
            <a:off x="428596" y="5786454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miley Face 12"/>
          <p:cNvSpPr/>
          <p:nvPr/>
        </p:nvSpPr>
        <p:spPr>
          <a:xfrm>
            <a:off x="571472" y="6072206"/>
            <a:ext cx="214314" cy="21431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366</Words>
  <Application>Microsoft Office PowerPoint</Application>
  <PresentationFormat>Prikaz na zaslonu (4:3)</PresentationFormat>
  <Paragraphs>62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Office Theme</vt:lpstr>
      <vt:lpstr>ERASMUS+ PROJEKT Job shadowing u vrtiću  Najdihojca u Ljubljani</vt:lpstr>
      <vt:lpstr>1. Ljubljana, Slovenija</vt:lpstr>
      <vt:lpstr>PowerPointova prezentacija</vt:lpstr>
      <vt:lpstr>2. Vrtec Najdihojca – Enit Čenča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3. Vrtićka skupina “Mali Princ”</vt:lpstr>
      <vt:lpstr>PowerPointova prezentacija</vt:lpstr>
      <vt:lpstr>PowerPointova prezentacija</vt:lpstr>
      <vt:lpstr>4. Jaslička skupina “Hruške”</vt:lpstr>
      <vt:lpstr>PowerPointova prezentacija</vt:lpstr>
      <vt:lpstr>PowerPointova prezentacija</vt:lpstr>
      <vt:lpstr>5. Putevima Ljubljane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PROJEKT Posjet vrtiću Najdihojca u Ljubljani</dc:title>
  <dc:creator>Dora Viduka</dc:creator>
  <cp:lastModifiedBy>Microsoftov račun</cp:lastModifiedBy>
  <cp:revision>28</cp:revision>
  <dcterms:created xsi:type="dcterms:W3CDTF">2024-05-15T19:40:39Z</dcterms:created>
  <dcterms:modified xsi:type="dcterms:W3CDTF">2024-06-28T08:08:53Z</dcterms:modified>
</cp:coreProperties>
</file>